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66" r:id="rId3"/>
    <p:sldId id="270" r:id="rId4"/>
    <p:sldId id="269" r:id="rId5"/>
    <p:sldId id="274" r:id="rId6"/>
    <p:sldId id="276" r:id="rId7"/>
    <p:sldId id="277" r:id="rId8"/>
    <p:sldId id="278" r:id="rId9"/>
    <p:sldId id="267" r:id="rId10"/>
    <p:sldId id="268" r:id="rId11"/>
    <p:sldId id="273" r:id="rId12"/>
    <p:sldId id="272" r:id="rId13"/>
    <p:sldId id="26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A718C9-0713-44BC-9833-B215407B78BE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292190-6BAB-4FDF-BAE8-E2493FF535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390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2128-F553-4E40-88E2-BD26F56317CA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03F7-3FF2-4C34-B226-9846CFFB06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2128-F553-4E40-88E2-BD26F56317CA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03F7-3FF2-4C34-B226-9846CFFB067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2128-F553-4E40-88E2-BD26F56317CA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03F7-3FF2-4C34-B226-9846CFFB06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2128-F553-4E40-88E2-BD26F56317CA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03F7-3FF2-4C34-B226-9846CFFB067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2128-F553-4E40-88E2-BD26F56317CA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03F7-3FF2-4C34-B226-9846CFFB06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2128-F553-4E40-88E2-BD26F56317CA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03F7-3FF2-4C34-B226-9846CFFB06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2128-F553-4E40-88E2-BD26F56317CA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03F7-3FF2-4C34-B226-9846CFFB06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2128-F553-4E40-88E2-BD26F56317CA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03F7-3FF2-4C34-B226-9846CFFB0674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2128-F553-4E40-88E2-BD26F56317CA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03F7-3FF2-4C34-B226-9846CFFB067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2128-F553-4E40-88E2-BD26F56317CA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03F7-3FF2-4C34-B226-9846CFFB06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82128-F553-4E40-88E2-BD26F56317CA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03F7-3FF2-4C34-B226-9846CFFB0674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E082128-F553-4E40-88E2-BD26F56317CA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53D03F7-3FF2-4C34-B226-9846CFFB067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Тесты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340768"/>
            <a:ext cx="8640960" cy="4824536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 вариант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вариант</a:t>
            </a:r>
          </a:p>
          <a:p>
            <a:pPr algn="l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2                                                       1.       3         </a:t>
            </a:r>
          </a:p>
          <a:p>
            <a:pPr algn="l"/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2.      3                                                       2.       2</a:t>
            </a:r>
          </a:p>
          <a:p>
            <a:pPr algn="l"/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3.      3                                                       3.       4</a:t>
            </a:r>
          </a:p>
          <a:p>
            <a:pPr algn="l"/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4.      2                                                       4.       1</a:t>
            </a:r>
          </a:p>
          <a:p>
            <a:pPr algn="l"/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5.      4                                                        5.      2</a:t>
            </a:r>
          </a:p>
          <a:p>
            <a:pPr algn="l"/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6.      2                                                        6.      1</a:t>
            </a:r>
          </a:p>
          <a:p>
            <a:pPr algn="l"/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7.      2                                                        7.      4</a:t>
            </a:r>
          </a:p>
        </p:txBody>
      </p:sp>
    </p:spTree>
    <p:extLst>
      <p:ext uri="{BB962C8B-B14F-4D97-AF65-F5344CB8AC3E}">
        <p14:creationId xmlns:p14="http://schemas.microsoft.com/office/powerpoint/2010/main" val="391332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2420889"/>
            <a:ext cx="8064895" cy="26642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7464" y="2967335"/>
            <a:ext cx="834908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Машиностроительный</a:t>
            </a:r>
          </a:p>
          <a:p>
            <a:pPr algn="ctr"/>
            <a:r>
              <a:rPr lang="ru-RU" sz="54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комплекс</a:t>
            </a:r>
            <a:endParaRPr lang="ru-RU" sz="54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 descr="http://fotokartina.net/katalog/transport/big/TR_00001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53161"/>
            <a:ext cx="3810000" cy="252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575" y="453161"/>
            <a:ext cx="4566865" cy="252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7" y="4149080"/>
            <a:ext cx="2697673" cy="2611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312091"/>
            <a:ext cx="2976265" cy="24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640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620688"/>
            <a:ext cx="8640960" cy="4392488"/>
          </a:xfrm>
        </p:spPr>
        <p:txBody>
          <a:bodyPr>
            <a:normAutofit fontScale="90000"/>
          </a:bodyPr>
          <a:lstStyle/>
          <a:p>
            <a:r>
              <a:rPr lang="ru-RU" sz="7300" dirty="0" smtClean="0">
                <a:solidFill>
                  <a:srgbClr val="FF0000"/>
                </a:solidFill>
              </a:rPr>
              <a:t>Машиностроительный   комплекс-  </a:t>
            </a:r>
            <a:r>
              <a:rPr lang="ru-RU" dirty="0" smtClean="0">
                <a:solidFill>
                  <a:srgbClr val="FFFF00"/>
                </a:solidFill>
              </a:rPr>
              <a:t>комплекс отраслей обрабатывающей </a:t>
            </a:r>
            <a:r>
              <a:rPr lang="ru-RU" dirty="0" err="1" smtClean="0">
                <a:solidFill>
                  <a:srgbClr val="FFFF00"/>
                </a:solidFill>
              </a:rPr>
              <a:t>промышленности,производящих</a:t>
            </a:r>
            <a:r>
              <a:rPr lang="ru-RU" dirty="0" smtClean="0">
                <a:solidFill>
                  <a:srgbClr val="FFFF00"/>
                </a:solidFill>
              </a:rPr>
              <a:t> машины и оборудования.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569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8712968" cy="540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575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4800" dirty="0" smtClean="0"/>
              <a:t>Машиностроение</a:t>
            </a:r>
          </a:p>
          <a:p>
            <a:pPr marL="0" indent="0">
              <a:buNone/>
            </a:pPr>
            <a:r>
              <a:rPr lang="ru-RU" sz="4800" dirty="0" smtClean="0"/>
              <a:t>Тяжелое машиностроение</a:t>
            </a:r>
          </a:p>
          <a:p>
            <a:pPr marL="0" indent="0">
              <a:buNone/>
            </a:pPr>
            <a:r>
              <a:rPr lang="ru-RU" sz="4800" dirty="0" smtClean="0"/>
              <a:t>Сельскохозяйственное</a:t>
            </a:r>
          </a:p>
          <a:p>
            <a:pPr marL="0" indent="0">
              <a:buNone/>
            </a:pPr>
            <a:r>
              <a:rPr lang="ru-RU" sz="4800" dirty="0" smtClean="0"/>
              <a:t>Тракторостроение</a:t>
            </a:r>
          </a:p>
          <a:p>
            <a:pPr marL="0" indent="0">
              <a:buNone/>
            </a:pPr>
            <a:r>
              <a:rPr lang="ru-RU" sz="4800" dirty="0" smtClean="0"/>
              <a:t>Станкостроение</a:t>
            </a:r>
            <a:endParaRPr lang="ru-RU" sz="4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Ключевые  слова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04325" y="2967335"/>
            <a:ext cx="3353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5681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25" y="404665"/>
            <a:ext cx="7194550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8280920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22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288" y="404665"/>
            <a:ext cx="6689104" cy="15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8280919" cy="5040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924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772400" cy="25435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3"/>
            <a:ext cx="7920879" cy="23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60848"/>
            <a:ext cx="864096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022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619" y="316580"/>
            <a:ext cx="4703340" cy="397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8177"/>
            <a:ext cx="3865612" cy="397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60176" y="2967335"/>
            <a:ext cx="5623654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en-US" sz="5400" b="1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n-US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КОМБАЙН </a:t>
            </a:r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S  300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443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242703" y="2967335"/>
            <a:ext cx="6658618" cy="34470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лавная задача  </a:t>
            </a:r>
          </a:p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обеспечивать общество   новыми , </a:t>
            </a:r>
          </a:p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Современными   машинами.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4428000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528" y="375335"/>
            <a:ext cx="3996504" cy="2261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528" y="2528900"/>
            <a:ext cx="3996504" cy="1980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308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866536"/>
          </a:xfrm>
        </p:spPr>
        <p:txBody>
          <a:bodyPr>
            <a:normAutofit/>
          </a:bodyPr>
          <a:lstStyle/>
          <a:p>
            <a:r>
              <a:rPr lang="ru-RU" sz="9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Iskoola Pota" pitchFamily="34" charset="0"/>
              </a:rPr>
              <a:t> </a:t>
            </a:r>
            <a:r>
              <a:rPr lang="ru-RU" sz="9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Iskoola Pota" pitchFamily="34" charset="0"/>
              </a:rPr>
              <a:t>Синквейн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54564" y="2967335"/>
            <a:ext cx="563487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Iskoola Pota" pitchFamily="34" charset="0"/>
              </a:rPr>
              <a:t>Машиностроение</a:t>
            </a:r>
          </a:p>
          <a:p>
            <a:pPr algn="ctr"/>
            <a:endParaRPr lang="ru-RU" sz="54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967335"/>
            <a:ext cx="8352928" cy="38779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механизирует  автоматизирует</a:t>
            </a:r>
          </a:p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Трудоемкое наукоемкое металлоемкое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ru-RU" sz="32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32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Машиностроение технически вооружает экономику</a:t>
            </a:r>
            <a:endParaRPr lang="ru-RU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77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 algn="ctr">
              <a:spcBef>
                <a:spcPts val="0"/>
              </a:spcBef>
              <a:buClrTx/>
              <a:buSzTx/>
              <a:buNone/>
              <a:defRPr/>
            </a:pPr>
            <a:r>
              <a:rPr lang="ru-RU" sz="3600" b="1" cap="all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/>
              </a:rPr>
              <a:t>обязательное:</a:t>
            </a:r>
            <a:endParaRPr lang="ru-RU" sz="3600" b="1" cap="all" dirty="0">
              <a:ln/>
              <a:solidFill>
                <a:srgbClr val="4F81BD"/>
              </a:solidFill>
              <a:effectLst>
                <a:outerShdw blurRad="19685" dist="12700" dir="5400000" algn="tl" rotWithShape="0">
                  <a:srgbClr val="4F81BD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Calibri"/>
            </a:endParaRPr>
          </a:p>
          <a:p>
            <a:pPr marL="0" lvl="0" indent="0" algn="ctr">
              <a:spcBef>
                <a:spcPts val="0"/>
              </a:spcBef>
              <a:buClrTx/>
              <a:buSzTx/>
              <a:buNone/>
              <a:defRPr/>
            </a:pPr>
            <a:r>
              <a:rPr lang="ru-RU" sz="3600" b="1" cap="all" dirty="0" smtClean="0">
                <a:ln/>
                <a:solidFill>
                  <a:prstClr val="black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/>
              </a:rPr>
              <a:t>2</a:t>
            </a:r>
            <a:r>
              <a:rPr lang="ru-RU" sz="3600" b="1" cap="all" dirty="0">
                <a:ln/>
                <a:solidFill>
                  <a:prstClr val="black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/>
              </a:rPr>
              <a:t>3</a:t>
            </a:r>
            <a:r>
              <a:rPr lang="ru-RU" sz="3600" b="1" cap="all" dirty="0" smtClean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/>
              </a:rPr>
              <a:t> </a:t>
            </a:r>
            <a:r>
              <a:rPr lang="ru-RU" b="1" cap="all" dirty="0">
                <a:ln/>
                <a:solidFill>
                  <a:prstClr val="black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/>
              </a:rPr>
              <a:t>параграф, </a:t>
            </a:r>
            <a:r>
              <a:rPr lang="ru-RU" b="1" cap="all" dirty="0" smtClean="0">
                <a:ln/>
                <a:solidFill>
                  <a:prstClr val="black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/>
              </a:rPr>
              <a:t>  ответить </a:t>
            </a:r>
            <a:r>
              <a:rPr lang="ru-RU" b="1" cap="all" dirty="0">
                <a:ln/>
                <a:solidFill>
                  <a:prstClr val="black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/>
              </a:rPr>
              <a:t>на вопросы </a:t>
            </a:r>
          </a:p>
          <a:p>
            <a:pPr marL="0" lvl="0" indent="0" algn="ctr">
              <a:spcBef>
                <a:spcPts val="0"/>
              </a:spcBef>
              <a:buClrTx/>
              <a:buSzTx/>
              <a:buNone/>
              <a:defRPr/>
            </a:pPr>
            <a:r>
              <a:rPr lang="ru-RU" b="1" cap="all" dirty="0">
                <a:ln/>
                <a:solidFill>
                  <a:prstClr val="black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/>
              </a:rPr>
              <a:t> </a:t>
            </a:r>
            <a:r>
              <a:rPr lang="ru-RU" b="1" cap="all" dirty="0" err="1">
                <a:ln/>
                <a:solidFill>
                  <a:prstClr val="black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/>
              </a:rPr>
              <a:t>стр</a:t>
            </a:r>
            <a:r>
              <a:rPr lang="ru-RU" b="1" cap="all" dirty="0">
                <a:ln/>
                <a:solidFill>
                  <a:prstClr val="black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/>
              </a:rPr>
              <a:t> </a:t>
            </a:r>
            <a:r>
              <a:rPr lang="ru-RU" b="1" cap="all" dirty="0" smtClean="0">
                <a:ln/>
                <a:solidFill>
                  <a:prstClr val="black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/>
              </a:rPr>
              <a:t>152</a:t>
            </a:r>
            <a:endParaRPr lang="ru-RU" b="1" cap="all" dirty="0">
              <a:ln/>
              <a:solidFill>
                <a:prstClr val="black"/>
              </a:solidFill>
              <a:effectLst>
                <a:outerShdw blurRad="19685" dist="12700" dir="5400000" algn="tl" rotWithShape="0">
                  <a:srgbClr val="4F81BD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Calibri"/>
            </a:endParaRPr>
          </a:p>
          <a:p>
            <a:pPr marL="0" lvl="0" indent="0" algn="ctr">
              <a:spcBef>
                <a:spcPts val="0"/>
              </a:spcBef>
              <a:buClrTx/>
              <a:buSzTx/>
              <a:buNone/>
              <a:defRPr/>
            </a:pPr>
            <a:r>
              <a:rPr lang="ru-RU" sz="3600" b="1" cap="all" dirty="0">
                <a:ln/>
                <a:solidFill>
                  <a:srgbClr val="00B05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/>
              </a:rPr>
              <a:t>Творческое  задание</a:t>
            </a:r>
            <a:r>
              <a:rPr lang="ru-RU" sz="3600" b="1" cap="all" dirty="0" smtClean="0">
                <a:ln/>
                <a:solidFill>
                  <a:srgbClr val="00B05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/>
              </a:rPr>
              <a:t>:</a:t>
            </a:r>
          </a:p>
          <a:p>
            <a:pPr marL="0" lvl="0" indent="0" algn="ctr">
              <a:spcBef>
                <a:spcPts val="0"/>
              </a:spcBef>
              <a:buClrTx/>
              <a:buSzTx/>
              <a:buNone/>
              <a:defRPr/>
            </a:pPr>
            <a:endParaRPr lang="ru-RU" sz="3600" b="1" cap="all" dirty="0">
              <a:ln/>
              <a:solidFill>
                <a:srgbClr val="00B050"/>
              </a:solidFill>
              <a:effectLst>
                <a:outerShdw blurRad="19685" dist="12700" dir="5400000" algn="tl" rotWithShape="0">
                  <a:srgbClr val="4F81BD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Calibri"/>
            </a:endParaRPr>
          </a:p>
          <a:p>
            <a:pPr marL="0" lvl="0" indent="0" algn="ctr">
              <a:spcBef>
                <a:spcPts val="0"/>
              </a:spcBef>
              <a:buClrTx/>
              <a:buSzTx/>
              <a:buNone/>
              <a:defRPr/>
            </a:pPr>
            <a:r>
              <a:rPr lang="ru-RU" sz="3600" b="1" cap="all" dirty="0" smtClean="0">
                <a:ln/>
                <a:solidFill>
                  <a:srgbClr val="00B05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/>
              </a:rPr>
              <a:t>Подготовить  доклад / сообщение</a:t>
            </a:r>
          </a:p>
          <a:p>
            <a:pPr marL="0" lvl="0" indent="0" algn="ctr">
              <a:spcBef>
                <a:spcPts val="0"/>
              </a:spcBef>
              <a:buClrTx/>
              <a:buSzTx/>
              <a:buNone/>
              <a:defRPr/>
            </a:pPr>
            <a:r>
              <a:rPr lang="ru-RU" sz="3600" b="1" cap="all" dirty="0" smtClean="0">
                <a:ln/>
                <a:solidFill>
                  <a:srgbClr val="00B05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/>
              </a:rPr>
              <a:t>Авиация или Автомобили России.</a:t>
            </a:r>
          </a:p>
          <a:p>
            <a:pPr marL="0" lvl="0" indent="0" algn="ctr">
              <a:spcBef>
                <a:spcPts val="0"/>
              </a:spcBef>
              <a:buClrTx/>
              <a:buSzTx/>
              <a:buNone/>
              <a:defRPr/>
            </a:pPr>
            <a:endParaRPr lang="ru-RU" sz="2000" b="1" cap="all" dirty="0">
              <a:ln/>
              <a:solidFill>
                <a:srgbClr val="4F81BD"/>
              </a:solidFill>
              <a:effectLst>
                <a:outerShdw blurRad="19685" dist="12700" dir="5400000" algn="tl" rotWithShape="0">
                  <a:srgbClr val="4F81BD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Calibri"/>
            </a:endParaRPr>
          </a:p>
          <a:p>
            <a:pPr marL="0" lvl="0" indent="0" algn="ctr">
              <a:spcBef>
                <a:spcPts val="0"/>
              </a:spcBef>
              <a:buClrTx/>
              <a:buSzTx/>
              <a:buNone/>
              <a:defRPr/>
            </a:pPr>
            <a:r>
              <a:rPr lang="ru-RU" b="1" cap="all" dirty="0" smtClean="0">
                <a:ln/>
                <a:solidFill>
                  <a:prstClr val="black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/>
              </a:rPr>
              <a:t> </a:t>
            </a:r>
            <a:endParaRPr lang="ru-RU" b="1" cap="all" dirty="0">
              <a:ln/>
              <a:solidFill>
                <a:prstClr val="black"/>
              </a:solidFill>
              <a:effectLst>
                <a:outerShdw blurRad="19685" dist="12700" dir="5400000" algn="tl" rotWithShape="0">
                  <a:srgbClr val="4F81BD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Calibri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b="1" dirty="0" smtClean="0">
                <a:solidFill>
                  <a:schemeClr val="tx1"/>
                </a:solidFill>
              </a:rPr>
              <a:t> </a:t>
            </a:r>
            <a:endParaRPr lang="ru-RU" b="1" dirty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выбору</a:t>
            </a:r>
            <a:endParaRPr lang="ru-RU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04326" y="2967335"/>
            <a:ext cx="3353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78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http://mygeog.ru/rubrica/global_blogs/uroki-churlyaeva-yu-a/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09017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04143" y="2967335"/>
            <a:ext cx="53572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ru-RU" sz="72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endParaRPr lang="ru-RU" sz="72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708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2042</TotalTime>
  <Words>128</Words>
  <Application>Microsoft Office PowerPoint</Application>
  <PresentationFormat>Экран (4:3)</PresentationFormat>
  <Paragraphs>47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Волна</vt:lpstr>
      <vt:lpstr>Тесты</vt:lpstr>
      <vt:lpstr>Презентация PowerPoint</vt:lpstr>
      <vt:lpstr>Машиностроительный   комплекс-  комплекс отраслей обрабатывающей промышленности,производящих машины и оборудования.</vt:lpstr>
      <vt:lpstr>Презентация PowerPoint</vt:lpstr>
      <vt:lpstr>Ключевые  слова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Синквейн</vt:lpstr>
      <vt:lpstr>Домашнее задание по выбору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Географический диктант</dc:title>
  <dc:creator>User</dc:creator>
  <cp:lastModifiedBy>User</cp:lastModifiedBy>
  <cp:revision>37</cp:revision>
  <dcterms:created xsi:type="dcterms:W3CDTF">2017-01-31T07:53:40Z</dcterms:created>
  <dcterms:modified xsi:type="dcterms:W3CDTF">2017-02-03T03:50:18Z</dcterms:modified>
</cp:coreProperties>
</file>